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996633"/>
    <a:srgbClr val="009900"/>
    <a:srgbClr val="FF33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902C-616D-4973-9F4B-3B44510F1752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7BFC-6FE9-4FBB-A8E0-CC200C72A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69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902C-616D-4973-9F4B-3B44510F1752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7BFC-6FE9-4FBB-A8E0-CC200C72A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33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902C-616D-4973-9F4B-3B44510F1752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7BFC-6FE9-4FBB-A8E0-CC200C72A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5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902C-616D-4973-9F4B-3B44510F1752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7BFC-6FE9-4FBB-A8E0-CC200C72A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3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902C-616D-4973-9F4B-3B44510F1752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7BFC-6FE9-4FBB-A8E0-CC200C72A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5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902C-616D-4973-9F4B-3B44510F1752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7BFC-6FE9-4FBB-A8E0-CC200C72A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7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902C-616D-4973-9F4B-3B44510F1752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7BFC-6FE9-4FBB-A8E0-CC200C72A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6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902C-616D-4973-9F4B-3B44510F1752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7BFC-6FE9-4FBB-A8E0-CC200C72A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34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902C-616D-4973-9F4B-3B44510F1752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7BFC-6FE9-4FBB-A8E0-CC200C72A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25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902C-616D-4973-9F4B-3B44510F1752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7BFC-6FE9-4FBB-A8E0-CC200C72A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2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902C-616D-4973-9F4B-3B44510F1752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7BFC-6FE9-4FBB-A8E0-CC200C72A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4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8902C-616D-4973-9F4B-3B44510F1752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F7BFC-6FE9-4FBB-A8E0-CC200C72A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27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couleurs</a:t>
            </a:r>
            <a:r>
              <a:rPr lang="en-US" dirty="0" smtClean="0"/>
              <a:t> (f)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7B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36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39775" y="5526881"/>
            <a:ext cx="10515600" cy="1325563"/>
          </a:xfrm>
        </p:spPr>
        <p:txBody>
          <a:bodyPr/>
          <a:lstStyle/>
          <a:p>
            <a:r>
              <a:rPr lang="en-US" dirty="0" smtClean="0"/>
              <a:t>Elle </a:t>
            </a:r>
            <a:r>
              <a:rPr lang="en-US" dirty="0" err="1" smtClean="0"/>
              <a:t>porte</a:t>
            </a:r>
            <a:r>
              <a:rPr lang="en-US" dirty="0" smtClean="0"/>
              <a:t> </a:t>
            </a:r>
            <a:r>
              <a:rPr lang="en-US" b="1" u="sng" dirty="0" err="1" smtClean="0"/>
              <a:t>une</a:t>
            </a:r>
            <a:r>
              <a:rPr lang="en-US" b="1" u="sng" dirty="0" smtClean="0"/>
              <a:t> robe</a:t>
            </a:r>
            <a:r>
              <a:rPr lang="en-US" dirty="0" smtClean="0"/>
              <a:t> </a:t>
            </a:r>
            <a:r>
              <a:rPr lang="en-US" b="1" u="sng" dirty="0" smtClean="0"/>
              <a:t>noire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39788" y="63378"/>
            <a:ext cx="5157787" cy="823912"/>
          </a:xfrm>
        </p:spPr>
        <p:txBody>
          <a:bodyPr/>
          <a:lstStyle/>
          <a:p>
            <a:r>
              <a:rPr lang="en-US" dirty="0" smtClean="0"/>
              <a:t>Masculine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839787" y="944587"/>
            <a:ext cx="5157787" cy="3684588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Noir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072187" y="63378"/>
            <a:ext cx="5183188" cy="823912"/>
          </a:xfrm>
        </p:spPr>
        <p:txBody>
          <a:bodyPr/>
          <a:lstStyle/>
          <a:p>
            <a:r>
              <a:rPr lang="en-US" dirty="0" smtClean="0"/>
              <a:t>Feminine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203070" y="944587"/>
            <a:ext cx="5183188" cy="3684588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Noire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39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39775" y="5526881"/>
            <a:ext cx="10515600" cy="1325563"/>
          </a:xfrm>
        </p:spPr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porte</a:t>
            </a:r>
            <a:r>
              <a:rPr lang="en-US" dirty="0" smtClean="0"/>
              <a:t> </a:t>
            </a:r>
            <a:r>
              <a:rPr lang="en-US" b="1" u="sng" dirty="0" smtClean="0"/>
              <a:t>un costume</a:t>
            </a:r>
            <a:r>
              <a:rPr lang="en-US" dirty="0" smtClean="0"/>
              <a:t> </a:t>
            </a:r>
            <a:r>
              <a:rPr lang="en-US" b="1" u="sng" dirty="0" err="1" smtClean="0"/>
              <a:t>gris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39788" y="7108"/>
            <a:ext cx="5157787" cy="823912"/>
          </a:xfrm>
        </p:spPr>
        <p:txBody>
          <a:bodyPr/>
          <a:lstStyle/>
          <a:p>
            <a:r>
              <a:rPr lang="en-US" dirty="0" smtClean="0"/>
              <a:t>Masculine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839788" y="832046"/>
            <a:ext cx="5157787" cy="3684588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Gris 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072187" y="7108"/>
            <a:ext cx="5183188" cy="823912"/>
          </a:xfrm>
        </p:spPr>
        <p:txBody>
          <a:bodyPr/>
          <a:lstStyle/>
          <a:p>
            <a:r>
              <a:rPr lang="en-US" dirty="0" smtClean="0"/>
              <a:t>Feminine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072187" y="831020"/>
            <a:ext cx="5183188" cy="3684588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dirty="0" err="1" smtClean="0"/>
              <a:t>Grise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68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39775" y="5526881"/>
            <a:ext cx="10515600" cy="1325563"/>
          </a:xfrm>
        </p:spPr>
        <p:txBody>
          <a:bodyPr/>
          <a:lstStyle/>
          <a:p>
            <a:r>
              <a:rPr lang="en-US" dirty="0" smtClean="0"/>
              <a:t>Elle </a:t>
            </a:r>
            <a:r>
              <a:rPr lang="en-US" dirty="0" err="1" smtClean="0"/>
              <a:t>porte</a:t>
            </a:r>
            <a:r>
              <a:rPr lang="en-US" dirty="0" smtClean="0"/>
              <a:t> </a:t>
            </a:r>
            <a:r>
              <a:rPr lang="en-US" b="1" u="sng" dirty="0" smtClean="0"/>
              <a:t>un </a:t>
            </a:r>
            <a:r>
              <a:rPr lang="en-US" b="1" u="sng" dirty="0" err="1" smtClean="0"/>
              <a:t>tailleur</a:t>
            </a:r>
            <a:r>
              <a:rPr lang="en-US" dirty="0" smtClean="0"/>
              <a:t> </a:t>
            </a:r>
            <a:r>
              <a:rPr lang="en-US" b="1" u="sng" dirty="0" smtClean="0"/>
              <a:t>beige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39788" y="7108"/>
            <a:ext cx="5157787" cy="823912"/>
          </a:xfrm>
        </p:spPr>
        <p:txBody>
          <a:bodyPr/>
          <a:lstStyle/>
          <a:p>
            <a:r>
              <a:rPr lang="en-US" dirty="0" smtClean="0"/>
              <a:t>Masculine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839787" y="860181"/>
            <a:ext cx="5157787" cy="3684588"/>
          </a:xfrm>
          <a:solidFill>
            <a:srgbClr val="996633"/>
          </a:solidFill>
        </p:spPr>
        <p:txBody>
          <a:bodyPr/>
          <a:lstStyle/>
          <a:p>
            <a:r>
              <a:rPr lang="en-US" dirty="0" smtClean="0"/>
              <a:t>Beige 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072187" y="7108"/>
            <a:ext cx="5183188" cy="823912"/>
          </a:xfrm>
        </p:spPr>
        <p:txBody>
          <a:bodyPr/>
          <a:lstStyle/>
          <a:p>
            <a:r>
              <a:rPr lang="en-US" dirty="0" smtClean="0"/>
              <a:t>Feminine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072187" y="860181"/>
            <a:ext cx="5183188" cy="3684588"/>
          </a:xfrm>
          <a:solidFill>
            <a:srgbClr val="996633"/>
          </a:solidFill>
        </p:spPr>
        <p:txBody>
          <a:bodyPr/>
          <a:lstStyle/>
          <a:p>
            <a:r>
              <a:rPr lang="en-US" dirty="0" smtClean="0"/>
              <a:t>Beige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71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9788" y="4941398"/>
            <a:ext cx="10515600" cy="1325563"/>
          </a:xfrm>
        </p:spPr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porte</a:t>
            </a:r>
            <a:r>
              <a:rPr lang="en-US" dirty="0" smtClean="0"/>
              <a:t> </a:t>
            </a:r>
            <a:r>
              <a:rPr lang="en-US" b="1" u="sng" dirty="0" smtClean="0"/>
              <a:t>un short</a:t>
            </a:r>
            <a:r>
              <a:rPr lang="en-US" dirty="0" smtClean="0"/>
              <a:t> </a:t>
            </a:r>
            <a:r>
              <a:rPr lang="en-US" b="1" u="sng" dirty="0" smtClean="0"/>
              <a:t>marron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39787" y="358800"/>
            <a:ext cx="5157787" cy="823912"/>
          </a:xfrm>
        </p:spPr>
        <p:txBody>
          <a:bodyPr/>
          <a:lstStyle/>
          <a:p>
            <a:r>
              <a:rPr lang="en-US" dirty="0" smtClean="0"/>
              <a:t>Masculine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16229" y="1211873"/>
            <a:ext cx="5157787" cy="3684588"/>
          </a:xfrm>
          <a:solidFill>
            <a:srgbClr val="993300"/>
          </a:solidFill>
        </p:spPr>
        <p:txBody>
          <a:bodyPr/>
          <a:lstStyle/>
          <a:p>
            <a:r>
              <a:rPr lang="en-US" dirty="0" smtClean="0"/>
              <a:t>Marron 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097588" y="343024"/>
            <a:ext cx="5183188" cy="823912"/>
          </a:xfrm>
        </p:spPr>
        <p:txBody>
          <a:bodyPr/>
          <a:lstStyle/>
          <a:p>
            <a:r>
              <a:rPr lang="en-US" dirty="0" smtClean="0"/>
              <a:t>Feminine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5997573" y="1211873"/>
            <a:ext cx="5183188" cy="3684588"/>
          </a:xfrm>
          <a:solidFill>
            <a:srgbClr val="993300"/>
          </a:solidFill>
        </p:spPr>
        <p:txBody>
          <a:bodyPr/>
          <a:lstStyle/>
          <a:p>
            <a:r>
              <a:rPr lang="en-US" dirty="0" smtClean="0"/>
              <a:t>Marron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04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334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7B Les </a:t>
            </a:r>
            <a:r>
              <a:rPr lang="en-US" dirty="0" err="1" smtClean="0"/>
              <a:t>Adjectifs</a:t>
            </a:r>
            <a:r>
              <a:rPr lang="en-US" dirty="0" smtClean="0"/>
              <a:t>: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101166"/>
              </p:ext>
            </p:extLst>
          </p:nvPr>
        </p:nvGraphicFramePr>
        <p:xfrm>
          <a:off x="5638800" y="304165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0" y="304165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9724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27088" y="5526881"/>
            <a:ext cx="10515600" cy="1325563"/>
          </a:xfrm>
        </p:spPr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porte</a:t>
            </a:r>
            <a:r>
              <a:rPr lang="en-US" dirty="0" smtClean="0"/>
              <a:t> </a:t>
            </a:r>
            <a:r>
              <a:rPr lang="en-US" b="1" u="sng" dirty="0" smtClean="0"/>
              <a:t>un pull</a:t>
            </a:r>
            <a:r>
              <a:rPr lang="en-US" dirty="0" smtClean="0"/>
              <a:t> </a:t>
            </a:r>
            <a:r>
              <a:rPr lang="en-US" b="1" u="sng" dirty="0" smtClean="0"/>
              <a:t>bleu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39788" y="0"/>
            <a:ext cx="5157787" cy="823912"/>
          </a:xfrm>
        </p:spPr>
        <p:txBody>
          <a:bodyPr/>
          <a:lstStyle/>
          <a:p>
            <a:r>
              <a:rPr lang="en-US" dirty="0" smtClean="0"/>
              <a:t>Masculine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827088" y="839005"/>
            <a:ext cx="5157787" cy="3684588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Bleu 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159500" y="0"/>
            <a:ext cx="5183188" cy="823912"/>
          </a:xfrm>
        </p:spPr>
        <p:txBody>
          <a:bodyPr/>
          <a:lstStyle/>
          <a:p>
            <a:r>
              <a:rPr lang="en-US" dirty="0" smtClean="0"/>
              <a:t>Feminine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159500" y="839005"/>
            <a:ext cx="5183188" cy="3684588"/>
          </a:xfrm>
          <a:solidFill>
            <a:srgbClr val="0070C0"/>
          </a:solidFill>
        </p:spPr>
        <p:txBody>
          <a:bodyPr/>
          <a:lstStyle/>
          <a:p>
            <a:r>
              <a:rPr lang="en-US" dirty="0" err="1" smtClean="0"/>
              <a:t>Bleue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60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39775" y="5526881"/>
            <a:ext cx="10515600" cy="1325563"/>
          </a:xfrm>
        </p:spPr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porte</a:t>
            </a:r>
            <a:r>
              <a:rPr lang="en-US" dirty="0" smtClean="0"/>
              <a:t> </a:t>
            </a:r>
            <a:r>
              <a:rPr lang="en-US" u="sng" dirty="0" err="1" smtClean="0"/>
              <a:t>une</a:t>
            </a:r>
            <a:r>
              <a:rPr lang="en-US" u="sng" dirty="0" smtClean="0"/>
              <a:t> </a:t>
            </a:r>
            <a:r>
              <a:rPr lang="en-US" u="sng" dirty="0" err="1" smtClean="0"/>
              <a:t>veste</a:t>
            </a:r>
            <a:r>
              <a:rPr lang="en-US" dirty="0" smtClean="0"/>
              <a:t> </a:t>
            </a:r>
            <a:r>
              <a:rPr lang="en-US" u="sng" dirty="0" smtClean="0"/>
              <a:t>blanche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39775" y="170260"/>
            <a:ext cx="5157787" cy="823912"/>
          </a:xfrm>
        </p:spPr>
        <p:txBody>
          <a:bodyPr/>
          <a:lstStyle/>
          <a:p>
            <a:r>
              <a:rPr lang="en-US" dirty="0" smtClean="0"/>
              <a:t>Masculine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39775" y="994172"/>
            <a:ext cx="5157787" cy="3684588"/>
          </a:xfrm>
        </p:spPr>
        <p:txBody>
          <a:bodyPr/>
          <a:lstStyle/>
          <a:p>
            <a:r>
              <a:rPr lang="en-US" dirty="0" smtClean="0"/>
              <a:t>Blanc 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5997575" y="170260"/>
            <a:ext cx="5183188" cy="823912"/>
          </a:xfrm>
        </p:spPr>
        <p:txBody>
          <a:bodyPr/>
          <a:lstStyle/>
          <a:p>
            <a:r>
              <a:rPr lang="en-US" dirty="0" smtClean="0"/>
              <a:t>Feminine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072187" y="994172"/>
            <a:ext cx="5183188" cy="3684588"/>
          </a:xfrm>
        </p:spPr>
        <p:txBody>
          <a:bodyPr/>
          <a:lstStyle/>
          <a:p>
            <a:r>
              <a:rPr lang="en-US" dirty="0" smtClean="0"/>
              <a:t>Blanche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195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39775" y="5526881"/>
            <a:ext cx="10515600" cy="1325563"/>
          </a:xfrm>
        </p:spPr>
        <p:txBody>
          <a:bodyPr/>
          <a:lstStyle/>
          <a:p>
            <a:r>
              <a:rPr lang="en-US" dirty="0" smtClean="0"/>
              <a:t>Elle </a:t>
            </a:r>
            <a:r>
              <a:rPr lang="en-US" dirty="0" err="1" smtClean="0"/>
              <a:t>porte</a:t>
            </a:r>
            <a:r>
              <a:rPr lang="en-US" dirty="0" smtClean="0"/>
              <a:t> </a:t>
            </a:r>
            <a:r>
              <a:rPr lang="en-US" b="1" u="sng" dirty="0" smtClean="0"/>
              <a:t>un chapeau</a:t>
            </a:r>
            <a:r>
              <a:rPr lang="en-US" dirty="0" smtClean="0"/>
              <a:t> </a:t>
            </a:r>
            <a:r>
              <a:rPr lang="en-US" b="1" u="sng" dirty="0" smtClean="0"/>
              <a:t>rouge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39775" y="35243"/>
            <a:ext cx="5157787" cy="823912"/>
          </a:xfrm>
        </p:spPr>
        <p:txBody>
          <a:bodyPr/>
          <a:lstStyle/>
          <a:p>
            <a:r>
              <a:rPr lang="en-US" dirty="0" smtClean="0"/>
              <a:t>Masculine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39774" y="860181"/>
            <a:ext cx="5157787" cy="3684588"/>
          </a:xfrm>
          <a:solidFill>
            <a:srgbClr val="C00000"/>
          </a:solidFill>
        </p:spPr>
        <p:txBody>
          <a:bodyPr/>
          <a:lstStyle/>
          <a:p>
            <a:r>
              <a:rPr lang="en-US" dirty="0" smtClean="0"/>
              <a:t>Rouge 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072187" y="35243"/>
            <a:ext cx="5183188" cy="823912"/>
          </a:xfrm>
        </p:spPr>
        <p:txBody>
          <a:bodyPr/>
          <a:lstStyle/>
          <a:p>
            <a:r>
              <a:rPr lang="en-US" dirty="0" smtClean="0"/>
              <a:t>Feminine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072187" y="860181"/>
            <a:ext cx="5183188" cy="3684588"/>
          </a:xfrm>
          <a:solidFill>
            <a:srgbClr val="C00000"/>
          </a:solidFill>
        </p:spPr>
        <p:txBody>
          <a:bodyPr/>
          <a:lstStyle/>
          <a:p>
            <a:r>
              <a:rPr lang="en-US" dirty="0" smtClean="0"/>
              <a:t>Rouge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348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39775" y="5526881"/>
            <a:ext cx="10515600" cy="1325563"/>
          </a:xfrm>
        </p:spPr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porte</a:t>
            </a:r>
            <a:r>
              <a:rPr lang="en-US" dirty="0" smtClean="0"/>
              <a:t> </a:t>
            </a:r>
            <a:r>
              <a:rPr lang="en-US" b="1" u="sng" dirty="0" err="1" smtClean="0"/>
              <a:t>une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chaussette</a:t>
            </a:r>
            <a:r>
              <a:rPr lang="en-US" dirty="0" smtClean="0"/>
              <a:t> </a:t>
            </a:r>
            <a:r>
              <a:rPr lang="en-US" b="1" u="sng" dirty="0" err="1" smtClean="0"/>
              <a:t>violette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39787" y="0"/>
            <a:ext cx="5157787" cy="823912"/>
          </a:xfrm>
        </p:spPr>
        <p:txBody>
          <a:bodyPr/>
          <a:lstStyle/>
          <a:p>
            <a:r>
              <a:rPr lang="en-US" dirty="0" smtClean="0"/>
              <a:t>Masculine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839786" y="823912"/>
            <a:ext cx="5157787" cy="3684588"/>
          </a:xfrm>
          <a:solidFill>
            <a:srgbClr val="7030A0"/>
          </a:solidFill>
        </p:spPr>
        <p:txBody>
          <a:bodyPr/>
          <a:lstStyle/>
          <a:p>
            <a:r>
              <a:rPr lang="en-US" dirty="0" smtClean="0"/>
              <a:t>Violet 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5997574" y="0"/>
            <a:ext cx="5183188" cy="823912"/>
          </a:xfrm>
        </p:spPr>
        <p:txBody>
          <a:bodyPr/>
          <a:lstStyle/>
          <a:p>
            <a:r>
              <a:rPr lang="en-US" dirty="0" smtClean="0"/>
              <a:t>Feminine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072187" y="823912"/>
            <a:ext cx="5183188" cy="3684588"/>
          </a:xfrm>
          <a:solidFill>
            <a:srgbClr val="7030A0"/>
          </a:solidFill>
        </p:spPr>
        <p:txBody>
          <a:bodyPr/>
          <a:lstStyle/>
          <a:p>
            <a:r>
              <a:rPr lang="en-US" dirty="0" err="1" smtClean="0"/>
              <a:t>Violette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90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5415426"/>
            <a:ext cx="10515600" cy="1325563"/>
          </a:xfrm>
        </p:spPr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porte</a:t>
            </a:r>
            <a:r>
              <a:rPr lang="en-US" dirty="0" smtClean="0"/>
              <a:t> un </a:t>
            </a:r>
            <a:r>
              <a:rPr lang="en-US" b="1" u="sng" dirty="0" smtClean="0"/>
              <a:t>tee-shirt</a:t>
            </a:r>
            <a:r>
              <a:rPr lang="en-US" dirty="0" smtClean="0"/>
              <a:t> </a:t>
            </a:r>
            <a:r>
              <a:rPr lang="en-US" b="1" u="sng" dirty="0" err="1" smtClean="0"/>
              <a:t>jaune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914400" y="49311"/>
            <a:ext cx="5157787" cy="823912"/>
          </a:xfrm>
        </p:spPr>
        <p:txBody>
          <a:bodyPr/>
          <a:lstStyle/>
          <a:p>
            <a:r>
              <a:rPr lang="en-US" dirty="0" smtClean="0"/>
              <a:t>Masculine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97585" y="916452"/>
            <a:ext cx="5157787" cy="3684588"/>
          </a:xfrm>
          <a:solidFill>
            <a:srgbClr val="FFFF00"/>
          </a:solidFill>
        </p:spPr>
        <p:txBody>
          <a:bodyPr/>
          <a:lstStyle/>
          <a:p>
            <a:r>
              <a:rPr lang="en-US" dirty="0" err="1" smtClean="0"/>
              <a:t>Jaune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072187" y="49311"/>
            <a:ext cx="5183188" cy="823912"/>
          </a:xfrm>
        </p:spPr>
        <p:txBody>
          <a:bodyPr/>
          <a:lstStyle/>
          <a:p>
            <a:r>
              <a:rPr lang="en-US" dirty="0" smtClean="0"/>
              <a:t>Feminine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072187" y="916452"/>
            <a:ext cx="5183188" cy="3684588"/>
          </a:xfrm>
          <a:solidFill>
            <a:srgbClr val="FFFF00"/>
          </a:solidFill>
        </p:spPr>
        <p:txBody>
          <a:bodyPr/>
          <a:lstStyle/>
          <a:p>
            <a:r>
              <a:rPr lang="en-US" dirty="0" err="1" smtClean="0"/>
              <a:t>Jaune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460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39775" y="5532437"/>
            <a:ext cx="10515600" cy="1325563"/>
          </a:xfrm>
        </p:spPr>
        <p:txBody>
          <a:bodyPr/>
          <a:lstStyle/>
          <a:p>
            <a:r>
              <a:rPr lang="en-US" dirty="0" smtClean="0"/>
              <a:t>Elle </a:t>
            </a:r>
            <a:r>
              <a:rPr lang="en-US" dirty="0" err="1" smtClean="0"/>
              <a:t>porte</a:t>
            </a:r>
            <a:r>
              <a:rPr lang="en-US" dirty="0" smtClean="0"/>
              <a:t> </a:t>
            </a:r>
            <a:r>
              <a:rPr lang="en-US" b="1" u="sng" dirty="0" err="1" smtClean="0"/>
              <a:t>une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jupe</a:t>
            </a:r>
            <a:r>
              <a:rPr lang="en-US" b="1" dirty="0" smtClean="0"/>
              <a:t> </a:t>
            </a:r>
            <a:r>
              <a:rPr lang="en-US" b="1" u="sng" dirty="0" smtClean="0"/>
              <a:t>orange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39788" y="49311"/>
            <a:ext cx="5157787" cy="823912"/>
          </a:xfrm>
        </p:spPr>
        <p:txBody>
          <a:bodyPr/>
          <a:lstStyle/>
          <a:p>
            <a:r>
              <a:rPr lang="en-US" dirty="0" smtClean="0"/>
              <a:t>Masculine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839788" y="873223"/>
            <a:ext cx="5157787" cy="3684588"/>
          </a:xfrm>
          <a:solidFill>
            <a:srgbClr val="FF6600"/>
          </a:solidFill>
        </p:spPr>
        <p:txBody>
          <a:bodyPr/>
          <a:lstStyle/>
          <a:p>
            <a:r>
              <a:rPr lang="en-US" dirty="0" smtClean="0"/>
              <a:t>Orange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172200" y="49311"/>
            <a:ext cx="5183188" cy="823912"/>
          </a:xfrm>
        </p:spPr>
        <p:txBody>
          <a:bodyPr/>
          <a:lstStyle/>
          <a:p>
            <a:r>
              <a:rPr lang="en-US" dirty="0" smtClean="0"/>
              <a:t>Feminine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172200" y="873223"/>
            <a:ext cx="5183188" cy="3684588"/>
          </a:xfrm>
          <a:solidFill>
            <a:srgbClr val="FF6600"/>
          </a:solidFill>
        </p:spPr>
        <p:txBody>
          <a:bodyPr/>
          <a:lstStyle/>
          <a:p>
            <a:r>
              <a:rPr lang="en-US" dirty="0" smtClean="0"/>
              <a:t>Orange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109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39775" y="5359156"/>
            <a:ext cx="10515600" cy="1325563"/>
          </a:xfrm>
        </p:spPr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porte</a:t>
            </a:r>
            <a:r>
              <a:rPr lang="en-US" dirty="0" smtClean="0"/>
              <a:t> </a:t>
            </a:r>
            <a:r>
              <a:rPr lang="en-US" b="1" u="sng" dirty="0" smtClean="0"/>
              <a:t>un jean</a:t>
            </a:r>
            <a:r>
              <a:rPr lang="en-US" dirty="0" smtClean="0"/>
              <a:t> </a:t>
            </a:r>
            <a:r>
              <a:rPr lang="en-US" b="1" u="sng" dirty="0" smtClean="0"/>
              <a:t>rose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39788" y="7108"/>
            <a:ext cx="5157787" cy="823912"/>
          </a:xfrm>
        </p:spPr>
        <p:txBody>
          <a:bodyPr/>
          <a:lstStyle/>
          <a:p>
            <a:r>
              <a:rPr lang="en-US" dirty="0" smtClean="0"/>
              <a:t>Masculine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839787" y="860181"/>
            <a:ext cx="5157787" cy="3684588"/>
          </a:xfrm>
          <a:solidFill>
            <a:srgbClr val="FF3399"/>
          </a:solidFill>
        </p:spPr>
        <p:txBody>
          <a:bodyPr/>
          <a:lstStyle/>
          <a:p>
            <a:r>
              <a:rPr lang="en-US" dirty="0" smtClean="0"/>
              <a:t>Rose 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072187" y="7108"/>
            <a:ext cx="5183188" cy="823912"/>
          </a:xfrm>
        </p:spPr>
        <p:txBody>
          <a:bodyPr/>
          <a:lstStyle/>
          <a:p>
            <a:r>
              <a:rPr lang="en-US" dirty="0" smtClean="0"/>
              <a:t>Feminine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072187" y="860181"/>
            <a:ext cx="5183188" cy="3684588"/>
          </a:xfrm>
          <a:solidFill>
            <a:srgbClr val="FF3399"/>
          </a:solidFill>
        </p:spPr>
        <p:txBody>
          <a:bodyPr/>
          <a:lstStyle/>
          <a:p>
            <a:r>
              <a:rPr lang="en-US" dirty="0" smtClean="0"/>
              <a:t>Rose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603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9788" y="5526881"/>
            <a:ext cx="10515600" cy="1325563"/>
          </a:xfrm>
        </p:spPr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porte</a:t>
            </a:r>
            <a:r>
              <a:rPr lang="en-US" dirty="0" smtClean="0"/>
              <a:t> </a:t>
            </a:r>
            <a:r>
              <a:rPr lang="en-US" b="1" u="sng" dirty="0" smtClean="0"/>
              <a:t>un pull</a:t>
            </a:r>
            <a:r>
              <a:rPr lang="en-US" dirty="0" smtClean="0"/>
              <a:t> </a:t>
            </a:r>
            <a:r>
              <a:rPr lang="en-US" b="1" u="sng" dirty="0" smtClean="0"/>
              <a:t>vert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27247" y="21175"/>
            <a:ext cx="5157787" cy="823912"/>
          </a:xfrm>
        </p:spPr>
        <p:txBody>
          <a:bodyPr/>
          <a:lstStyle/>
          <a:p>
            <a:r>
              <a:rPr lang="en-US" dirty="0" smtClean="0"/>
              <a:t>Masculine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27247" y="971696"/>
            <a:ext cx="5157787" cy="3684588"/>
          </a:xfrm>
          <a:solidFill>
            <a:srgbClr val="009900"/>
          </a:solidFill>
        </p:spPr>
        <p:txBody>
          <a:bodyPr/>
          <a:lstStyle/>
          <a:p>
            <a:r>
              <a:rPr lang="en-US" dirty="0" err="1" smtClean="0"/>
              <a:t>Vert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097588" y="21175"/>
            <a:ext cx="5183188" cy="823912"/>
          </a:xfrm>
        </p:spPr>
        <p:txBody>
          <a:bodyPr/>
          <a:lstStyle/>
          <a:p>
            <a:r>
              <a:rPr lang="en-US" dirty="0" smtClean="0"/>
              <a:t>Feminine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097588" y="971696"/>
            <a:ext cx="5183188" cy="3684588"/>
          </a:xfrm>
          <a:solidFill>
            <a:srgbClr val="009900"/>
          </a:solidFill>
        </p:spPr>
        <p:txBody>
          <a:bodyPr/>
          <a:lstStyle/>
          <a:p>
            <a:r>
              <a:rPr lang="en-US" dirty="0" err="1" smtClean="0"/>
              <a:t>Verte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53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130</Words>
  <Application>Microsoft Office PowerPoint</Application>
  <PresentationFormat>Widescreen</PresentationFormat>
  <Paragraphs>63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Microsoft Word Document</vt:lpstr>
      <vt:lpstr>Les couleurs (f) </vt:lpstr>
      <vt:lpstr>Je porte un pull bleu.  </vt:lpstr>
      <vt:lpstr>Je porte une veste blanche.  </vt:lpstr>
      <vt:lpstr>Elle porte un chapeau rouge.  </vt:lpstr>
      <vt:lpstr>Je porte une chaussette violette.  </vt:lpstr>
      <vt:lpstr>Je porte un tee-shirt jaune.  </vt:lpstr>
      <vt:lpstr>Elle porte une jupe orange.  </vt:lpstr>
      <vt:lpstr>Il porte un jean rose.  </vt:lpstr>
      <vt:lpstr>Il porte un pull vert.  </vt:lpstr>
      <vt:lpstr>Elle porte une robe noire.</vt:lpstr>
      <vt:lpstr>Il porte un costume gris.  </vt:lpstr>
      <vt:lpstr>Elle porte un tailleur beige.  </vt:lpstr>
      <vt:lpstr>Il porte un short marron.  </vt:lpstr>
      <vt:lpstr>7B Les Adjectifs: 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couleurs (f)</dc:title>
  <dc:creator>User</dc:creator>
  <cp:lastModifiedBy>User</cp:lastModifiedBy>
  <cp:revision>4</cp:revision>
  <dcterms:created xsi:type="dcterms:W3CDTF">2019-04-12T11:04:35Z</dcterms:created>
  <dcterms:modified xsi:type="dcterms:W3CDTF">2019-04-12T11:22:00Z</dcterms:modified>
</cp:coreProperties>
</file>